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6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2742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73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8E9202-D349-4384-A2EF-785A9BCC1C9E}"/>
              </a:ext>
            </a:extLst>
          </p:cNvPr>
          <p:cNvSpPr/>
          <p:nvPr userDrawn="1"/>
        </p:nvSpPr>
        <p:spPr>
          <a:xfrm rot="18900000">
            <a:off x="1210728" y="4784811"/>
            <a:ext cx="452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50" dirty="0">
                <a:ln w="0"/>
                <a:solidFill>
                  <a:schemeClr val="bg2">
                    <a:alpha val="2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5069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6EE642-5570-4DB3-B698-79E27863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75EFFA5-4F1F-497B-B503-D6A434EAF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7EC2A9B-90A6-4CCF-9622-F87E575D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09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0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25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41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567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01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52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45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257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95405-6A99-40C6-8211-841BDD0F6260}" type="datetimeFigureOut">
              <a:rPr lang="ko-KR" altLang="en-US" smtClean="0"/>
              <a:t>2019-07-24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46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22842A1-D48B-4EB9-8ACA-4F163224C864}"/>
              </a:ext>
            </a:extLst>
          </p:cNvPr>
          <p:cNvSpPr/>
          <p:nvPr/>
        </p:nvSpPr>
        <p:spPr>
          <a:xfrm>
            <a:off x="371061" y="331304"/>
            <a:ext cx="6162261" cy="9223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EC39340E-4852-466C-A6BE-AABB70A34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214971"/>
              </p:ext>
            </p:extLst>
          </p:nvPr>
        </p:nvGraphicFramePr>
        <p:xfrm>
          <a:off x="442290" y="3681405"/>
          <a:ext cx="6006414" cy="5105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858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18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74">
                  <a:extLst>
                    <a:ext uri="{9D8B030D-6E8A-4147-A177-3AD203B41FA5}">
                      <a16:colId xmlns:a16="http://schemas.microsoft.com/office/drawing/2014/main" val="4197293821"/>
                    </a:ext>
                  </a:extLst>
                </a:gridCol>
                <a:gridCol w="615522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1400144">
                  <a:extLst>
                    <a:ext uri="{9D8B030D-6E8A-4147-A177-3AD203B41FA5}">
                      <a16:colId xmlns:a16="http://schemas.microsoft.com/office/drawing/2014/main" val="2749257840"/>
                    </a:ext>
                  </a:extLst>
                </a:gridCol>
                <a:gridCol w="662870">
                  <a:extLst>
                    <a:ext uri="{9D8B030D-6E8A-4147-A177-3AD203B41FA5}">
                      <a16:colId xmlns:a16="http://schemas.microsoft.com/office/drawing/2014/main" val="655702932"/>
                    </a:ext>
                  </a:extLst>
                </a:gridCol>
              </a:tblGrid>
              <a:tr h="306879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Test Item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Inspection Method 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Checking Rate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Criteria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>
                          <a:effectLst/>
                          <a:latin typeface="+mn-lt"/>
                        </a:rPr>
                        <a:t>Result </a:t>
                      </a:r>
                      <a:endParaRPr lang="ko-KR" sz="9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79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System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Information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model name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T99X171.00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35245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SKB software version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710818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Serial number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936960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MAC ETH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build date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676435"/>
                  </a:ext>
                </a:extLst>
              </a:tr>
              <a:tr h="291314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IR Remote Control function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Key Control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409317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Bluetooth Remote Control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Pairing/Un-Pairing and Key Control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429265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YouTube APP for stream 4K video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4K Video play with 3840 </a:t>
                      </a:r>
                      <a:r>
                        <a:rPr lang="ko-KR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×</a:t>
                      </a: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2160 @60hz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04179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 to default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795697"/>
                  </a:ext>
                </a:extLst>
              </a:tr>
              <a:tr h="301613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Visual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Inspection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KC label/Device label/</a:t>
                      </a:r>
                      <a:r>
                        <a:rPr lang="en-US" sz="900" b="0" kern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Btv</a:t>
                      </a: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logo/NUGU logo/printing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BFX-AT100_inspection criteria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304918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I/O connector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885692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gap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4027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housing scratch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84878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giftbox/carton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636396"/>
                  </a:ext>
                </a:extLst>
              </a:tr>
              <a:tr h="6431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Tested STB Serial list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89FCD72-6C45-4F24-9B12-E0D91E82B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472268"/>
              </p:ext>
            </p:extLst>
          </p:nvPr>
        </p:nvGraphicFramePr>
        <p:xfrm>
          <a:off x="442291" y="1860912"/>
          <a:ext cx="6006413" cy="1677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4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528">
                  <a:extLst>
                    <a:ext uri="{9D8B030D-6E8A-4147-A177-3AD203B41FA5}">
                      <a16:colId xmlns:a16="http://schemas.microsoft.com/office/drawing/2014/main" val="2550796735"/>
                    </a:ext>
                  </a:extLst>
                </a:gridCol>
                <a:gridCol w="865672">
                  <a:extLst>
                    <a:ext uri="{9D8B030D-6E8A-4147-A177-3AD203B41FA5}">
                      <a16:colId xmlns:a16="http://schemas.microsoft.com/office/drawing/2014/main" val="2936236859"/>
                    </a:ext>
                  </a:extLst>
                </a:gridCol>
                <a:gridCol w="884980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947402">
                  <a:extLst>
                    <a:ext uri="{9D8B030D-6E8A-4147-A177-3AD203B41FA5}">
                      <a16:colId xmlns:a16="http://schemas.microsoft.com/office/drawing/2014/main" val="618753572"/>
                    </a:ext>
                  </a:extLst>
                </a:gridCol>
                <a:gridCol w="1500936">
                  <a:extLst>
                    <a:ext uri="{9D8B030D-6E8A-4147-A177-3AD203B41FA5}">
                      <a16:colId xmlns:a16="http://schemas.microsoft.com/office/drawing/2014/main" val="520538629"/>
                    </a:ext>
                  </a:extLst>
                </a:gridCol>
              </a:tblGrid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Project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Eagle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Model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BFX-AT100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Buyer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SK Broadband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04530"/>
                  </a:ext>
                </a:extLst>
              </a:tr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Production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Tested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date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375380"/>
                  </a:ext>
                </a:extLst>
              </a:tr>
              <a:tr h="697363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SKB S/N 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Range</a:t>
                      </a:r>
                      <a:endParaRPr lang="ko-KR" altLang="ko-KR" sz="900" b="1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100" b="1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76134"/>
                  </a:ext>
                </a:extLst>
              </a:tr>
              <a:tr h="327054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Reported by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OQC inspection, all the products meet the standards.</a:t>
                      </a:r>
                      <a:endParaRPr lang="ko-KR" altLang="ko-KR" sz="900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992882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E56A6DA8-3E1C-4EDA-B60D-DFC185F47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583286"/>
              </p:ext>
            </p:extLst>
          </p:nvPr>
        </p:nvGraphicFramePr>
        <p:xfrm>
          <a:off x="442291" y="8927650"/>
          <a:ext cx="6019800" cy="486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0250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528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687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Remark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90DA47D-1BC7-447C-9918-5998E563C388}"/>
              </a:ext>
            </a:extLst>
          </p:cNvPr>
          <p:cNvSpPr txBox="1"/>
          <p:nvPr/>
        </p:nvSpPr>
        <p:spPr>
          <a:xfrm>
            <a:off x="526350" y="614806"/>
            <a:ext cx="32617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/>
              <a:t>FACTORY</a:t>
            </a:r>
          </a:p>
          <a:p>
            <a:pPr algn="ctr"/>
            <a:r>
              <a:rPr lang="en-US" altLang="ko-KR" sz="2800" b="1" dirty="0"/>
              <a:t>INSPECTION REPORT</a:t>
            </a:r>
            <a:endParaRPr lang="ko-KR" altLang="en-US" sz="2800" b="1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D54F13F-94E7-48A5-BF08-0DA89764B7A8}"/>
              </a:ext>
            </a:extLst>
          </p:cNvPr>
          <p:cNvGraphicFramePr>
            <a:graphicFrameLocks noGrp="1"/>
          </p:cNvGraphicFramePr>
          <p:nvPr/>
        </p:nvGraphicFramePr>
        <p:xfrm>
          <a:off x="3943429" y="486873"/>
          <a:ext cx="2505275" cy="108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297020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847418903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5541141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698644113"/>
                    </a:ext>
                  </a:extLst>
                </a:gridCol>
              </a:tblGrid>
              <a:tr h="2842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0" dirty="0"/>
                        <a:t>A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R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O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V</a:t>
                      </a:r>
                    </a:p>
                    <a:p>
                      <a:pPr algn="ctr" latinLnBrk="1"/>
                      <a:r>
                        <a:rPr lang="en-US" altLang="ko-KR" sz="800" spc="0" dirty="0"/>
                        <a:t>A</a:t>
                      </a:r>
                      <a:endParaRPr lang="en-US" altLang="ko-KR" sz="900" spc="0" dirty="0"/>
                    </a:p>
                    <a:p>
                      <a:pPr algn="ctr" latinLnBrk="1"/>
                      <a:r>
                        <a:rPr lang="en-US" altLang="ko-KR" sz="900" spc="0" dirty="0"/>
                        <a:t>L</a:t>
                      </a:r>
                      <a:endParaRPr lang="ko-KR" altLang="en-US" sz="800" spc="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Prepared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Reviewed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Approved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267385"/>
                  </a:ext>
                </a:extLst>
              </a:tr>
              <a:tr h="621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880425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EDA4FF6C-6315-4739-B4BC-4DA4249DC51E}"/>
              </a:ext>
            </a:extLst>
          </p:cNvPr>
          <p:cNvSpPr/>
          <p:nvPr/>
        </p:nvSpPr>
        <p:spPr>
          <a:xfrm>
            <a:off x="324678" y="9554785"/>
            <a:ext cx="49539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kern="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QFA-710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249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</TotalTime>
  <Words>164</Words>
  <Application>Microsoft Office PowerPoint</Application>
  <PresentationFormat>A4 용지(210x297mm)</PresentationFormat>
  <Paragraphs>77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Son Seunghwan</cp:lastModifiedBy>
  <cp:revision>29</cp:revision>
  <cp:lastPrinted>2019-07-10T05:27:55Z</cp:lastPrinted>
  <dcterms:created xsi:type="dcterms:W3CDTF">2019-06-12T01:28:04Z</dcterms:created>
  <dcterms:modified xsi:type="dcterms:W3CDTF">2019-07-24T09:50:32Z</dcterms:modified>
</cp:coreProperties>
</file>